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418BF-A4E8-48DA-B045-241653B941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44725E-A687-40AF-A851-78A314C3F7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F909AD-1A6F-4FB2-8A46-D57FB154C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36BA-AD02-40F4-915C-54D0379C851E}" type="datetimeFigureOut">
              <a:rPr lang="en-CA" smtClean="0"/>
              <a:t>2017-11-16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4C1F5B-90C4-46D1-80B6-CE71723E2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BDBBDC-45DF-473C-B021-5DEF1A8CA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AD20F-7F1F-48AE-AFA2-73C826E805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0815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BE6DC-0D6D-4AE2-809D-97F60328D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072A13-2351-44D7-92EF-0A206C3CB4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3AA55-AABA-4ABF-90C1-93A4556DF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36BA-AD02-40F4-915C-54D0379C851E}" type="datetimeFigureOut">
              <a:rPr lang="en-CA" smtClean="0"/>
              <a:t>2017-11-16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4856FE-0E28-448E-BD52-588C35354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2DC9A-BAA3-4422-B7EF-EC519F450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AD20F-7F1F-48AE-AFA2-73C826E805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1661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A286EA-827D-4173-848E-A0B252CD2D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4406AA-4338-4613-ABC7-047C042DA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49EB78-F53D-40F1-8506-5DF6D4BB9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36BA-AD02-40F4-915C-54D0379C851E}" type="datetimeFigureOut">
              <a:rPr lang="en-CA" smtClean="0"/>
              <a:t>2017-11-16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F0FECA-D6A9-484C-926C-4577AA376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C5B24-0AB8-4292-A299-63EFC91F5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AD20F-7F1F-48AE-AFA2-73C826E805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918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92CD3-AAD5-4C28-8161-88FB40684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B84F7-8B37-489F-BE10-D893396075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2DA79-A734-4A70-97CC-FEF29C212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36BA-AD02-40F4-915C-54D0379C851E}" type="datetimeFigureOut">
              <a:rPr lang="en-CA" smtClean="0"/>
              <a:t>2017-11-16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D6B0BB-1225-424F-8A50-3C7447A8B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E46EF2-7E9E-4AC8-B6E0-A0DD49B37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AD20F-7F1F-48AE-AFA2-73C826E805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0093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8E9B0-4F33-4647-AC63-6FE5E01C2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674F47-181A-4079-8123-71E0E12C1B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13704C-257F-4FC7-A2F4-9DFFEF173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36BA-AD02-40F4-915C-54D0379C851E}" type="datetimeFigureOut">
              <a:rPr lang="en-CA" smtClean="0"/>
              <a:t>2017-11-16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766080-256A-4C7E-B57F-FCDC566EA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4BD62-F523-474E-B194-F4FF07880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AD20F-7F1F-48AE-AFA2-73C826E805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5367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8F290-2494-483C-81BF-EE98A9D4A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7FBF5-E097-4010-8D10-99CB5B71DC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A7C7D9-98CA-4CF2-91EA-4C723F3F8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F47BA9-E38C-41C5-A51B-75BE02C4B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36BA-AD02-40F4-915C-54D0379C851E}" type="datetimeFigureOut">
              <a:rPr lang="en-CA" smtClean="0"/>
              <a:t>2017-11-16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2EB4CB-F49C-4803-81EC-C64CA9492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52FCE9-F5E7-4E02-9DA0-587470C82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AD20F-7F1F-48AE-AFA2-73C826E805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4227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4FC96-B107-4784-9DA2-89674EC11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2FF6D1-5C87-4CAE-B917-A169B2FF6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45614A-E182-4BBF-8766-3CE1BAF637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092207-90ED-4A05-8388-D41F18B56B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7E7711-1186-48E7-9236-9ED7F1E29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B00F0A-2CF5-4C56-9158-438023679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36BA-AD02-40F4-915C-54D0379C851E}" type="datetimeFigureOut">
              <a:rPr lang="en-CA" smtClean="0"/>
              <a:t>2017-11-16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ADCA88-A795-44FF-AB4E-493328BE1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55BF07-C72F-42D5-95F0-5204E7FE4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AD20F-7F1F-48AE-AFA2-73C826E805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6566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C5B7B-67DB-4A71-9051-2722471B4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E59456-1601-45AC-8458-2139B8B76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36BA-AD02-40F4-915C-54D0379C851E}" type="datetimeFigureOut">
              <a:rPr lang="en-CA" smtClean="0"/>
              <a:t>2017-11-16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95F302-60F5-40B3-B49C-B2EFEDC7B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83C5D7-FF2E-4F5C-AD1C-A15CC3599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AD20F-7F1F-48AE-AFA2-73C826E805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7360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D5AA2D-D635-4853-B3BC-E551607F7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36BA-AD02-40F4-915C-54D0379C851E}" type="datetimeFigureOut">
              <a:rPr lang="en-CA" smtClean="0"/>
              <a:t>2017-11-16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DC6808-310A-45C8-BCAE-B6F85FD0E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2ABD4B-AD34-41CE-9AA8-F9E9719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AD20F-7F1F-48AE-AFA2-73C826E805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4852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50D3E-A5CF-4432-850D-821A81607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4E8AF-61B3-4A39-B539-AFD3CA041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E6AE0F-A7CA-497B-A2FC-B8DB0CEC74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EEF38E-3513-4019-B940-0967A1FC6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36BA-AD02-40F4-915C-54D0379C851E}" type="datetimeFigureOut">
              <a:rPr lang="en-CA" smtClean="0"/>
              <a:t>2017-11-16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351030-B199-4970-B6A0-668EAFC0B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5A15F2-0EC6-4318-A17E-A57F1FB9C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AD20F-7F1F-48AE-AFA2-73C826E805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4669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4B9D6-E241-4F18-B6A0-00D960315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E10B5D-A60E-48F1-83B1-0FA9F8A41C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5C3420-5D8E-4C4C-A253-850E6E515B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2D911A-C526-4C85-AD14-AC026B9A1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36BA-AD02-40F4-915C-54D0379C851E}" type="datetimeFigureOut">
              <a:rPr lang="en-CA" smtClean="0"/>
              <a:t>2017-11-16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E54A98-A2FB-4A61-8996-9B7C5A1FB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421412-E126-4658-B038-888A57AD1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AD20F-7F1F-48AE-AFA2-73C826E805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3477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593B58-4F99-4FD7-A866-6FE352985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318A80-EB06-4E2A-907D-816FEE3C6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FA9B1-3751-4F39-A080-E759693978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336BA-AD02-40F4-915C-54D0379C851E}" type="datetimeFigureOut">
              <a:rPr lang="en-CA" smtClean="0"/>
              <a:t>2017-11-16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3079CB-910B-4C63-94FF-3E19B38265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A83F00-494C-44FD-9E57-C56BF9BC49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AD20F-7F1F-48AE-AFA2-73C826E805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8099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close up of a person&#10;&#10;Description generated with high confidence">
            <a:extLst>
              <a:ext uri="{FF2B5EF4-FFF2-40B4-BE49-F238E27FC236}">
                <a16:creationId xmlns:a16="http://schemas.microsoft.com/office/drawing/2014/main" id="{2BFCA61D-F875-4248-98ED-5FECE357D4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837" y="61449"/>
            <a:ext cx="6490497" cy="4351338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0394694-85B6-4673-BD5A-5F0015F2D568}"/>
              </a:ext>
            </a:extLst>
          </p:cNvPr>
          <p:cNvSpPr/>
          <p:nvPr/>
        </p:nvSpPr>
        <p:spPr>
          <a:xfrm>
            <a:off x="331314" y="103678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3600" dirty="0">
                <a:latin typeface="+mj-lt"/>
              </a:rPr>
              <a:t>Redefining Transparent.</a:t>
            </a:r>
            <a:br>
              <a:rPr lang="en-CA" sz="3600" dirty="0">
                <a:latin typeface="+mj-lt"/>
              </a:rPr>
            </a:br>
            <a:r>
              <a:rPr lang="en-CA" sz="3600" dirty="0">
                <a:latin typeface="+mj-lt"/>
              </a:rPr>
              <a:t>              Barely there lighting.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21C289-57EC-41EF-9423-C00749D5BFF7}"/>
              </a:ext>
            </a:extLst>
          </p:cNvPr>
          <p:cNvSpPr/>
          <p:nvPr/>
        </p:nvSpPr>
        <p:spPr>
          <a:xfrm>
            <a:off x="788636" y="4655865"/>
            <a:ext cx="1019545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latin typeface="+mj-lt"/>
              </a:rPr>
              <a:t>Delivering </a:t>
            </a:r>
            <a:r>
              <a:rPr lang="en-CA" dirty="0">
                <a:solidFill>
                  <a:srgbClr val="00B0F0"/>
                </a:solidFill>
                <a:latin typeface="+mj-lt"/>
              </a:rPr>
              <a:t>effortless lighting</a:t>
            </a:r>
            <a:r>
              <a:rPr lang="en-CA" dirty="0">
                <a:latin typeface="+mj-lt"/>
              </a:rPr>
              <a:t> that appears to be floating while having a big impact on direct/indirect ambient illumination to all surfaces. Transform carefully directs light up for general illumination while aiming it down perfectly for an even glow.</a:t>
            </a:r>
          </a:p>
          <a:p>
            <a:r>
              <a:rPr lang="en-CA" dirty="0">
                <a:latin typeface="+mj-lt"/>
              </a:rPr>
              <a:t>Offering one of the </a:t>
            </a:r>
            <a:r>
              <a:rPr lang="en-CA" dirty="0">
                <a:solidFill>
                  <a:srgbClr val="00B0F0"/>
                </a:solidFill>
                <a:latin typeface="+mj-lt"/>
              </a:rPr>
              <a:t>thinnest profiles </a:t>
            </a:r>
            <a:r>
              <a:rPr lang="en-CA" dirty="0">
                <a:latin typeface="+mj-lt"/>
              </a:rPr>
              <a:t>on the market, Transform delivers on today’s needs for multi-functional workspaces that inspire collaboration and creates an imaginative workspace.</a:t>
            </a:r>
          </a:p>
        </p:txBody>
      </p:sp>
      <p:pic>
        <p:nvPicPr>
          <p:cNvPr id="3" name="Picture 2" descr="A picture containing mug&#10;&#10;Description generated with high confidence">
            <a:extLst>
              <a:ext uri="{FF2B5EF4-FFF2-40B4-BE49-F238E27FC236}">
                <a16:creationId xmlns:a16="http://schemas.microsoft.com/office/drawing/2014/main" id="{76A3774A-DDED-4E8E-8F4D-993A1FB84B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486" y="6511783"/>
            <a:ext cx="2080995" cy="28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772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A picture containing scale, sky&#10;&#10;Description generated with high confidence">
            <a:extLst>
              <a:ext uri="{FF2B5EF4-FFF2-40B4-BE49-F238E27FC236}">
                <a16:creationId xmlns:a16="http://schemas.microsoft.com/office/drawing/2014/main" id="{8573C606-0B1B-460F-9140-0EB94734BC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" r="2464" b="1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66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67" name="Straight Connector 36">
            <a:extLst>
              <a:ext uri="{FF2B5EF4-FFF2-40B4-BE49-F238E27FC236}">
                <a16:creationId xmlns:a16="http://schemas.microsoft.com/office/drawing/2014/main" id="{20E3A342-4D61-4E3F-AF90-1AB42AEB96C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mug&#10;&#10;Description generated with high confidence">
            <a:extLst>
              <a:ext uri="{FF2B5EF4-FFF2-40B4-BE49-F238E27FC236}">
                <a16:creationId xmlns:a16="http://schemas.microsoft.com/office/drawing/2014/main" id="{02AEFA0F-58D8-45B6-80DE-467C91AB9F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486" y="6511783"/>
            <a:ext cx="2080995" cy="284768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75A671AD-A78B-49BD-996E-606BF05F3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550" y="1913952"/>
            <a:ext cx="4776952" cy="1342754"/>
          </a:xfrm>
        </p:spPr>
        <p:txBody>
          <a:bodyPr>
            <a:normAutofit/>
          </a:bodyPr>
          <a:lstStyle/>
          <a:p>
            <a:pPr algn="ctr"/>
            <a:r>
              <a:rPr lang="en-CA" sz="3600" dirty="0">
                <a:solidFill>
                  <a:srgbClr val="00B0F0"/>
                </a:solidFill>
                <a:ea typeface="+mn-ea"/>
                <a:cs typeface="+mn-cs"/>
              </a:rPr>
              <a:t>Unique Selling Features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8C3FDFC-B65F-4D3A-8BAD-CCCA17A98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r>
              <a:rPr lang="en-CA" sz="1800" dirty="0">
                <a:latin typeface="+mj-lt"/>
              </a:rPr>
              <a:t>Power over aircraft cables – </a:t>
            </a:r>
            <a:r>
              <a:rPr lang="en-CA" sz="1800" i="1" dirty="0">
                <a:latin typeface="+mj-lt"/>
              </a:rPr>
              <a:t>no other fixture on the market offers this </a:t>
            </a:r>
          </a:p>
          <a:p>
            <a:r>
              <a:rPr lang="en-CA" sz="1800" dirty="0">
                <a:latin typeface="+mj-lt"/>
              </a:rPr>
              <a:t>Slimmest profile on the market at 0.6”</a:t>
            </a:r>
          </a:p>
          <a:p>
            <a:r>
              <a:rPr lang="en-CA" sz="1800" dirty="0">
                <a:latin typeface="+mj-lt"/>
              </a:rPr>
              <a:t>Efficacy up to 104LPW – </a:t>
            </a:r>
            <a:r>
              <a:rPr lang="en-CA" sz="1800" i="1" dirty="0">
                <a:latin typeface="+mj-lt"/>
              </a:rPr>
              <a:t>better than GE </a:t>
            </a:r>
            <a:r>
              <a:rPr lang="en-CA" sz="1800" i="1" dirty="0" err="1">
                <a:latin typeface="+mj-lt"/>
              </a:rPr>
              <a:t>Lumination</a:t>
            </a:r>
            <a:r>
              <a:rPr lang="en-CA" sz="1800" i="1" dirty="0">
                <a:latin typeface="+mj-lt"/>
              </a:rPr>
              <a:t> fixture, on par with Peerless Vellum fixture</a:t>
            </a:r>
            <a:endParaRPr lang="en-CA" sz="1800" dirty="0">
              <a:latin typeface="+mj-lt"/>
            </a:endParaRPr>
          </a:p>
          <a:p>
            <a:endParaRPr lang="en-CA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75391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oom filled with furniture and a large window&#10;&#10;Description generated with high confidence">
            <a:extLst>
              <a:ext uri="{FF2B5EF4-FFF2-40B4-BE49-F238E27FC236}">
                <a16:creationId xmlns:a16="http://schemas.microsoft.com/office/drawing/2014/main" id="{31291B76-2F19-4C47-A8B2-A2723B6528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08" b="16324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4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E3A342-4D61-4E3F-AF90-1AB42AEB96C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CE302398-9C5A-4EC7-A321-B79B9B239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 fontScale="90000"/>
          </a:bodyPr>
          <a:lstStyle/>
          <a:p>
            <a:pPr algn="ctr">
              <a:lnSpc>
                <a:spcPts val="3000"/>
              </a:lnSpc>
            </a:pPr>
            <a:r>
              <a:rPr lang="en-CA" sz="3600" dirty="0"/>
              <a:t>Ultra thin design.</a:t>
            </a:r>
            <a:br>
              <a:rPr lang="en-CA" sz="3600" dirty="0"/>
            </a:br>
            <a:r>
              <a:rPr lang="en-CA" sz="3600" dirty="0"/>
              <a:t>                     </a:t>
            </a:r>
            <a:br>
              <a:rPr lang="en-CA" sz="3600" dirty="0"/>
            </a:br>
            <a:r>
              <a:rPr lang="en-CA" sz="3600" dirty="0"/>
              <a:t>              </a:t>
            </a:r>
            <a:r>
              <a:rPr lang="en-CA" sz="4000" dirty="0">
                <a:solidFill>
                  <a:srgbClr val="00B0F0"/>
                </a:solidFill>
                <a:ea typeface="+mn-ea"/>
                <a:cs typeface="+mn-cs"/>
              </a:rPr>
              <a:t>Big Statement.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6C2E212-305F-4BD6-B159-281CBDD78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 fontScale="77500" lnSpcReduction="20000"/>
          </a:bodyPr>
          <a:lstStyle/>
          <a:p>
            <a:r>
              <a:rPr lang="en-CA" sz="1800" dirty="0"/>
              <a:t>Modern and solid design </a:t>
            </a:r>
          </a:p>
          <a:p>
            <a:r>
              <a:rPr lang="en-CA" sz="1800" dirty="0"/>
              <a:t>100% concealed source for zero glare and great uniformity </a:t>
            </a:r>
          </a:p>
          <a:p>
            <a:r>
              <a:rPr lang="en-CA" sz="1800" dirty="0" err="1"/>
              <a:t>AccuRay</a:t>
            </a:r>
            <a:r>
              <a:rPr lang="en-CA" sz="1800" dirty="0"/>
              <a:t>® Optics enabled </a:t>
            </a:r>
          </a:p>
          <a:p>
            <a:r>
              <a:rPr lang="en-CA" sz="1800" dirty="0"/>
              <a:t>Rincon® powered suspension technology </a:t>
            </a:r>
          </a:p>
          <a:p>
            <a:r>
              <a:rPr lang="en-CA" sz="1800" dirty="0"/>
              <a:t>3000K, 3500K, 4000K </a:t>
            </a:r>
          </a:p>
          <a:p>
            <a:r>
              <a:rPr lang="en-CA" sz="1800" dirty="0"/>
              <a:t>Staggered or continuous rows with bracket accessories </a:t>
            </a:r>
          </a:p>
          <a:p>
            <a:r>
              <a:rPr lang="en-CA" sz="1800" dirty="0"/>
              <a:t>Standard dimming 10% - 100% range </a:t>
            </a:r>
          </a:p>
          <a:p>
            <a:r>
              <a:rPr lang="en-CA" sz="1800" dirty="0"/>
              <a:t>L70 at 60,000 hours </a:t>
            </a:r>
          </a:p>
          <a:p>
            <a:r>
              <a:rPr lang="en-CA" sz="1800" dirty="0"/>
              <a:t>5 year limited warranty</a:t>
            </a:r>
          </a:p>
        </p:txBody>
      </p:sp>
    </p:spTree>
    <p:extLst>
      <p:ext uri="{BB962C8B-B14F-4D97-AF65-F5344CB8AC3E}">
        <p14:creationId xmlns:p14="http://schemas.microsoft.com/office/powerpoint/2010/main" val="1480138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</TotalTime>
  <Words>167</Words>
  <Application>Microsoft Office PowerPoint</Application>
  <PresentationFormat>Widescreen</PresentationFormat>
  <Paragraphs>17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Unique Selling Features</vt:lpstr>
      <vt:lpstr>Ultra thin design.                                     Big Statement.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Ultra thin design.                 Big Statement.</dc:title>
  <dc:creator>Monika Lojek</dc:creator>
  <cp:lastModifiedBy>Monika Lojek</cp:lastModifiedBy>
  <cp:revision>12</cp:revision>
  <dcterms:created xsi:type="dcterms:W3CDTF">2017-11-02T14:12:54Z</dcterms:created>
  <dcterms:modified xsi:type="dcterms:W3CDTF">2017-11-16T16:23:27Z</dcterms:modified>
</cp:coreProperties>
</file>